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F5212-6455-4E3A-9FB6-296554CED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PHv121 TP2</a:t>
            </a:r>
            <a:br>
              <a:rPr lang="fr-FR" dirty="0"/>
            </a:br>
            <a:r>
              <a:rPr lang="fr-FR" dirty="0"/>
              <a:t>  </a:t>
            </a:r>
            <a:r>
              <a:rPr lang="fr-FR" b="1" dirty="0"/>
              <a:t>Calorimétrie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EFF8E6-DE56-4B8D-B7AD-F1263BDBFC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Zakaria Chaouki, Jérémie JULIEN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CF18F18-6056-4A1C-B736-7FBFF6450D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7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9"/>
    </mc:Choice>
    <mc:Fallback xmlns="">
      <p:transition spd="slow" advTm="5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11EE90-A58D-4F9A-9CC3-C42D7FED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fr-FR" dirty="0"/>
              <a:t>Synthèse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4473B8-FE0F-4F3F-AF2A-34EBDCE5E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/>
              <a:t>Calorimétrie : </a:t>
            </a:r>
          </a:p>
          <a:p>
            <a:pPr lvl="1"/>
            <a:r>
              <a:rPr lang="en-US" dirty="0"/>
              <a:t>Branche de la thermodynamique</a:t>
            </a:r>
          </a:p>
          <a:p>
            <a:pPr lvl="1"/>
            <a:r>
              <a:rPr lang="en-US" dirty="0"/>
              <a:t>Mesure des quantités de chaleur</a:t>
            </a:r>
          </a:p>
          <a:p>
            <a:r>
              <a:rPr lang="fr-FR" dirty="0"/>
              <a:t>Calorimètre :</a:t>
            </a:r>
          </a:p>
          <a:p>
            <a:pPr lvl="1"/>
            <a:r>
              <a:rPr lang="fr-FR" dirty="0"/>
              <a:t> appareil de mesure d’échanges de chaleurs entre plusieurs corps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FD30E71-86EC-4100-9FAE-820A9D3D4C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54" r="1" b="1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ED0D2D3-B5E5-45C1-BAC5-A0B8C186A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6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9"/>
    </mc:Choice>
    <mc:Fallback xmlns="">
      <p:transition spd="slow" advTm="16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11EE90-A58D-4F9A-9CC3-C42D7FED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fr-FR" dirty="0"/>
              <a:t>Synthèse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4E34CB-A21A-44C0-A188-9D128E1E3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fr-FR" dirty="0"/>
              <a:t>Convention :</a:t>
            </a:r>
          </a:p>
          <a:p>
            <a:pPr lvl="1"/>
            <a:r>
              <a:rPr lang="fr-FR" dirty="0"/>
              <a:t>corps &lt;-- énergie : variation de chaleur positive</a:t>
            </a:r>
          </a:p>
          <a:p>
            <a:pPr lvl="1"/>
            <a:r>
              <a:rPr lang="fr-FR" dirty="0"/>
              <a:t>corps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énergie : variation de chaleur négative</a:t>
            </a:r>
          </a:p>
          <a:p>
            <a:endParaRPr lang="fr-FR" dirty="0"/>
          </a:p>
          <a:p>
            <a:r>
              <a:rPr lang="fr-FR" dirty="0"/>
              <a:t>Corps adiabatique : </a:t>
            </a:r>
          </a:p>
          <a:p>
            <a:pPr lvl="1"/>
            <a:r>
              <a:rPr lang="fr-FR" dirty="0"/>
              <a:t>Corps qui n’échange pas de chaleur</a:t>
            </a:r>
          </a:p>
          <a:p>
            <a:r>
              <a:rPr lang="en-US" dirty="0"/>
              <a:t>Chaleur : </a:t>
            </a:r>
          </a:p>
          <a:p>
            <a:pPr lvl="1"/>
            <a:r>
              <a:rPr lang="en-US" dirty="0"/>
              <a:t>transfert thermique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F3849C-3AB1-4211-82C7-2F63EAA90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3" r="3231" b="-4"/>
          <a:stretch/>
        </p:blipFill>
        <p:spPr>
          <a:xfrm>
            <a:off x="7590936" y="990600"/>
            <a:ext cx="3445714" cy="48005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FCC3DEB-A537-4D0C-AC5E-77E4717830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9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58"/>
    </mc:Choice>
    <mc:Fallback xmlns="">
      <p:transition spd="slow" advTm="22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11EE90-A58D-4F9A-9CC3-C42D7FED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fr-FR" dirty="0"/>
              <a:t>Synthèse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4E34CB-A21A-44C0-A188-9D128E1E3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fr-FR" dirty="0"/>
              <a:t>2 types de chaleur :</a:t>
            </a:r>
          </a:p>
          <a:p>
            <a:pPr lvl="1"/>
            <a:r>
              <a:rPr lang="fr-FR" dirty="0"/>
              <a:t>Chaleur sensible</a:t>
            </a:r>
          </a:p>
          <a:p>
            <a:pPr lvl="1"/>
            <a:r>
              <a:rPr lang="fr-FR" dirty="0"/>
              <a:t>Chaleur latente</a:t>
            </a:r>
          </a:p>
          <a:p>
            <a:r>
              <a:rPr lang="fr-FR" dirty="0"/>
              <a:t>Lien : </a:t>
            </a:r>
          </a:p>
          <a:p>
            <a:pPr lvl="1"/>
            <a:r>
              <a:rPr lang="fr-FR" dirty="0"/>
              <a:t>La puissance est la quantité d’énergie consommée par unité de temps</a:t>
            </a:r>
          </a:p>
          <a:p>
            <a:r>
              <a:rPr lang="fr-FR" dirty="0"/>
              <a:t>Capacité thermique :</a:t>
            </a:r>
          </a:p>
          <a:p>
            <a:pPr lvl="1"/>
            <a:r>
              <a:rPr lang="fr-FR" dirty="0"/>
              <a:t>Il s’agit des propriété thermique d’un corps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BCB23A-493E-4929-98A8-327D79DDD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44CC81A-5395-45DE-A730-BEAE1FC45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20"/>
    </mc:Choice>
    <mc:Fallback>
      <p:transition spd="slow" advTm="39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D885AD-AD8E-435A-9D4A-C4AC883F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fr-FR" dirty="0"/>
              <a:t>Expérience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DED5C1-FB36-43F7-8A34-7A5EFC508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en-US" dirty="0"/>
              <a:t>Poids et Température du corps constant:</a:t>
            </a:r>
          </a:p>
          <a:p>
            <a:r>
              <a:rPr lang="en-US" dirty="0"/>
              <a:t>On mesure la température de l’eau :</a:t>
            </a:r>
          </a:p>
          <a:p>
            <a:pPr lvl="1"/>
            <a:r>
              <a:rPr lang="en-US" dirty="0"/>
              <a:t>A l’état initial (4.0°C)</a:t>
            </a:r>
          </a:p>
          <a:p>
            <a:pPr lvl="1"/>
            <a:r>
              <a:rPr lang="en-US" dirty="0"/>
              <a:t>A l’état final (stable après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plongé</a:t>
            </a:r>
            <a:r>
              <a:rPr lang="en-US" dirty="0"/>
              <a:t> le corps)</a:t>
            </a:r>
          </a:p>
          <a:p>
            <a:r>
              <a:rPr lang="en-US" dirty="0"/>
              <a:t>On répète </a:t>
            </a:r>
            <a:r>
              <a:rPr lang="en-US" dirty="0" err="1"/>
              <a:t>l’expérience</a:t>
            </a:r>
            <a:r>
              <a:rPr lang="en-US" dirty="0"/>
              <a:t> pour différents matériaux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A17DBF4-60DC-4EE9-9472-619835E5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936" y="2029843"/>
            <a:ext cx="3445714" cy="272211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77D4D12-2D61-46FC-AFC3-05ECB8194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28"/>
    </mc:Choice>
    <mc:Fallback xmlns="">
      <p:transition spd="slow" advTm="29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2D885AD-AD8E-435A-9D4A-C4AC883F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Expérience 1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CFD6AA0-81D5-437E-A39C-A4AF03E414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2" t="1463" r="1066" b="7408"/>
          <a:stretch/>
        </p:blipFill>
        <p:spPr>
          <a:xfrm>
            <a:off x="2276280" y="801706"/>
            <a:ext cx="7636264" cy="357409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FD98D9E-9D19-44C6-9E73-FE98FC798E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92"/>
    </mc:Choice>
    <mc:Fallback xmlns="">
      <p:transition spd="slow" advTm="22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D885AD-AD8E-435A-9D4A-C4AC883F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fr-FR" dirty="0"/>
              <a:t>Expérience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74182E-3624-4CB2-8459-984A05D4E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en-US" dirty="0"/>
              <a:t>Influence de l’</a:t>
            </a:r>
            <a:r>
              <a:rPr lang="fr-FR" dirty="0"/>
              <a:t>é</a:t>
            </a:r>
            <a:r>
              <a:rPr lang="en-US" dirty="0" err="1"/>
              <a:t>nergie</a:t>
            </a:r>
            <a:r>
              <a:rPr lang="en-US" dirty="0"/>
              <a:t> </a:t>
            </a:r>
            <a:r>
              <a:rPr lang="en-US" dirty="0" err="1"/>
              <a:t>potentielle</a:t>
            </a:r>
            <a:endParaRPr lang="en-US" dirty="0"/>
          </a:p>
          <a:p>
            <a:r>
              <a:rPr lang="en-US" dirty="0"/>
              <a:t>Masse </a:t>
            </a:r>
            <a:r>
              <a:rPr lang="en-US" dirty="0" err="1"/>
              <a:t>d’eau</a:t>
            </a:r>
            <a:r>
              <a:rPr lang="en-US" dirty="0"/>
              <a:t> variable</a:t>
            </a:r>
          </a:p>
          <a:p>
            <a:r>
              <a:rPr lang="en-US" dirty="0" err="1"/>
              <a:t>Mesure</a:t>
            </a:r>
            <a:r>
              <a:rPr lang="en-US" dirty="0"/>
              <a:t> temperature </a:t>
            </a:r>
            <a:r>
              <a:rPr lang="en-US" dirty="0" err="1"/>
              <a:t>initiale</a:t>
            </a:r>
            <a:r>
              <a:rPr lang="en-US" dirty="0"/>
              <a:t> et final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38FB25D-ECC9-46BA-A4ED-0B910125D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936" y="1956621"/>
            <a:ext cx="3445714" cy="286855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D5F08A0-A435-4523-9F6F-99D302AFBB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6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26"/>
    </mc:Choice>
    <mc:Fallback>
      <p:transition spd="slow" advTm="32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2D885AD-AD8E-435A-9D4A-C4AC883F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Expérience 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47AA9C-787B-48BB-860A-EF31C4479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67" y="755735"/>
            <a:ext cx="10346266" cy="351773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2E4983-02A4-4230-B31C-23C1FF7517A5}"/>
              </a:ext>
            </a:extLst>
          </p:cNvPr>
          <p:cNvSpPr txBox="1"/>
          <p:nvPr/>
        </p:nvSpPr>
        <p:spPr>
          <a:xfrm>
            <a:off x="1031875" y="5364810"/>
            <a:ext cx="346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Moyenne </a:t>
            </a:r>
            <a:r>
              <a:rPr lang="en-GB" sz="2000" b="1" dirty="0" err="1"/>
              <a:t>Ceau</a:t>
            </a:r>
            <a:r>
              <a:rPr lang="en-GB" sz="2000" b="1" dirty="0"/>
              <a:t> = 5.65 J/(Kg.</a:t>
            </a:r>
            <a:r>
              <a:rPr lang="fr-FR" sz="2000" b="1" dirty="0"/>
              <a:t>°C)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6B1A208-921E-4BD8-8CEA-789A096B1C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44"/>
    </mc:Choice>
    <mc:Fallback>
      <p:transition spd="slow" advTm="20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171</Words>
  <Application>Microsoft Office PowerPoint</Application>
  <PresentationFormat>Widescreen</PresentationFormat>
  <Paragraphs>38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Céleste</vt:lpstr>
      <vt:lpstr>PHv121 TP2   Calorimétrie</vt:lpstr>
      <vt:lpstr>Synthèse</vt:lpstr>
      <vt:lpstr>Synthèse</vt:lpstr>
      <vt:lpstr>Synthèse</vt:lpstr>
      <vt:lpstr>Expérience 1</vt:lpstr>
      <vt:lpstr>Expérience 1</vt:lpstr>
      <vt:lpstr>Expérience 2</vt:lpstr>
      <vt:lpstr>Expérience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PHv121 TP2   Calorimétrie</dc:title>
  <dc:creator>Jeremie Julien</dc:creator>
  <cp:lastModifiedBy>Zakaria Chaouki</cp:lastModifiedBy>
  <cp:revision>5</cp:revision>
  <dcterms:created xsi:type="dcterms:W3CDTF">2020-05-18T13:28:15Z</dcterms:created>
  <dcterms:modified xsi:type="dcterms:W3CDTF">2020-05-18T16:27:47Z</dcterms:modified>
</cp:coreProperties>
</file>